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37" r:id="rId3"/>
    <p:sldId id="650" r:id="rId4"/>
    <p:sldId id="651" r:id="rId5"/>
    <p:sldId id="641" r:id="rId6"/>
    <p:sldId id="368" r:id="rId7"/>
    <p:sldId id="367" r:id="rId8"/>
    <p:sldId id="631" r:id="rId9"/>
    <p:sldId id="632" r:id="rId10"/>
    <p:sldId id="633" r:id="rId11"/>
    <p:sldId id="646" r:id="rId12"/>
    <p:sldId id="2132" r:id="rId13"/>
    <p:sldId id="644" r:id="rId14"/>
    <p:sldId id="356" r:id="rId15"/>
    <p:sldId id="357" r:id="rId16"/>
    <p:sldId id="634" r:id="rId17"/>
    <p:sldId id="635" r:id="rId18"/>
    <p:sldId id="360" r:id="rId19"/>
    <p:sldId id="361" r:id="rId20"/>
    <p:sldId id="362" r:id="rId21"/>
    <p:sldId id="369" r:id="rId22"/>
    <p:sldId id="363" r:id="rId23"/>
    <p:sldId id="365" r:id="rId24"/>
    <p:sldId id="653" r:id="rId25"/>
    <p:sldId id="364" r:id="rId26"/>
    <p:sldId id="643" r:id="rId27"/>
    <p:sldId id="2108" r:id="rId28"/>
    <p:sldId id="626" r:id="rId29"/>
    <p:sldId id="627" r:id="rId30"/>
    <p:sldId id="629" r:id="rId31"/>
    <p:sldId id="636" r:id="rId32"/>
    <p:sldId id="637" r:id="rId33"/>
    <p:sldId id="2109" r:id="rId34"/>
    <p:sldId id="2110" r:id="rId35"/>
    <p:sldId id="2111" r:id="rId36"/>
    <p:sldId id="2112" r:id="rId37"/>
    <p:sldId id="2117" r:id="rId38"/>
    <p:sldId id="2118" r:id="rId39"/>
    <p:sldId id="2119" r:id="rId40"/>
    <p:sldId id="2121" r:id="rId41"/>
    <p:sldId id="2122" r:id="rId42"/>
    <p:sldId id="2123" r:id="rId43"/>
    <p:sldId id="2124" r:id="rId44"/>
    <p:sldId id="2125" r:id="rId45"/>
    <p:sldId id="2126" r:id="rId46"/>
    <p:sldId id="2127" r:id="rId47"/>
    <p:sldId id="2128" r:id="rId48"/>
    <p:sldId id="2129" r:id="rId49"/>
    <p:sldId id="2130" r:id="rId50"/>
    <p:sldId id="2131" r:id="rId51"/>
    <p:sldId id="642" r:id="rId52"/>
    <p:sldId id="2106" r:id="rId53"/>
    <p:sldId id="2107" r:id="rId54"/>
    <p:sldId id="2105" r:id="rId55"/>
    <p:sldId id="639" r:id="rId56"/>
    <p:sldId id="64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37F7C-FB57-4FB2-9FAC-2EC891082725}" v="15" dt="2021-04-07T12:47:20.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23" d="100"/>
          <a:sy n="123" d="100"/>
        </p:scale>
        <p:origin x="2093" y="91"/>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8FD37F7C-FB57-4FB2-9FAC-2EC891082725}"/>
    <pc:docChg chg="undo custSel addSld delSld modSld">
      <pc:chgData name="Rob Sewell" userId="c802df42025d5e1f" providerId="LiveId" clId="{8FD37F7C-FB57-4FB2-9FAC-2EC891082725}" dt="2021-04-13T10:34:52.494" v="413" actId="478"/>
      <pc:docMkLst>
        <pc:docMk/>
      </pc:docMkLst>
      <pc:sldChg chg="addSp modSp mod">
        <pc:chgData name="Rob Sewell" userId="c802df42025d5e1f" providerId="LiveId" clId="{8FD37F7C-FB57-4FB2-9FAC-2EC891082725}" dt="2021-04-07T10:55:32.725" v="30" actId="1076"/>
        <pc:sldMkLst>
          <pc:docMk/>
          <pc:sldMk cId="590095202" sldId="636"/>
        </pc:sldMkLst>
        <pc:spChg chg="mod">
          <ac:chgData name="Rob Sewell" userId="c802df42025d5e1f" providerId="LiveId" clId="{8FD37F7C-FB57-4FB2-9FAC-2EC891082725}" dt="2021-04-07T10:53:44.800" v="1" actId="1076"/>
          <ac:spMkLst>
            <pc:docMk/>
            <pc:sldMk cId="590095202" sldId="636"/>
            <ac:spMk id="5" creationId="{DF302A7F-2C16-4BBE-B9FB-138B75EFDE26}"/>
          </ac:spMkLst>
        </pc:spChg>
        <pc:spChg chg="mod">
          <ac:chgData name="Rob Sewell" userId="c802df42025d5e1f" providerId="LiveId" clId="{8FD37F7C-FB57-4FB2-9FAC-2EC891082725}" dt="2021-04-07T10:55:32.725" v="30" actId="1076"/>
          <ac:spMkLst>
            <pc:docMk/>
            <pc:sldMk cId="590095202" sldId="636"/>
            <ac:spMk id="6" creationId="{1D8D680E-42BF-4CF4-804F-97D5AD4D6514}"/>
          </ac:spMkLst>
        </pc:spChg>
        <pc:picChg chg="add mod">
          <ac:chgData name="Rob Sewell" userId="c802df42025d5e1f" providerId="LiveId" clId="{8FD37F7C-FB57-4FB2-9FAC-2EC891082725}" dt="2021-04-07T10:54:58.863" v="20" actId="1076"/>
          <ac:picMkLst>
            <pc:docMk/>
            <pc:sldMk cId="590095202" sldId="636"/>
            <ac:picMk id="3" creationId="{7DBE3DE4-3D04-4F43-9ACC-82907715FCE7}"/>
          </ac:picMkLst>
        </pc:picChg>
      </pc:sldChg>
      <pc:sldChg chg="modSp mod">
        <pc:chgData name="Rob Sewell" userId="c802df42025d5e1f" providerId="LiveId" clId="{8FD37F7C-FB57-4FB2-9FAC-2EC891082725}" dt="2021-04-07T10:55:58" v="53" actId="1076"/>
        <pc:sldMkLst>
          <pc:docMk/>
          <pc:sldMk cId="3818839352" sldId="637"/>
        </pc:sldMkLst>
        <pc:spChg chg="mod">
          <ac:chgData name="Rob Sewell" userId="c802df42025d5e1f" providerId="LiveId" clId="{8FD37F7C-FB57-4FB2-9FAC-2EC891082725}" dt="2021-04-07T10:55:58" v="53" actId="1076"/>
          <ac:spMkLst>
            <pc:docMk/>
            <pc:sldMk cId="3818839352" sldId="637"/>
            <ac:spMk id="6" creationId="{1D8D680E-42BF-4CF4-804F-97D5AD4D6514}"/>
          </ac:spMkLst>
        </pc:spChg>
        <pc:spChg chg="mod">
          <ac:chgData name="Rob Sewell" userId="c802df42025d5e1f" providerId="LiveId" clId="{8FD37F7C-FB57-4FB2-9FAC-2EC891082725}" dt="2021-04-07T10:55:54.220" v="52" actId="1076"/>
          <ac:spMkLst>
            <pc:docMk/>
            <pc:sldMk cId="3818839352" sldId="637"/>
            <ac:spMk id="7" creationId="{CF86A6F7-AED6-48CF-9E19-8CBE3398B0C5}"/>
          </ac:spMkLst>
        </pc:spChg>
      </pc:sldChg>
      <pc:sldChg chg="mod modShow">
        <pc:chgData name="Rob Sewell" userId="c802df42025d5e1f" providerId="LiveId" clId="{8FD37F7C-FB57-4FB2-9FAC-2EC891082725}" dt="2021-04-07T12:49:48.665" v="384" actId="729"/>
        <pc:sldMkLst>
          <pc:docMk/>
          <pc:sldMk cId="237443128" sldId="651"/>
        </pc:sldMkLst>
      </pc:sldChg>
      <pc:sldChg chg="del">
        <pc:chgData name="Rob Sewell" userId="c802df42025d5e1f" providerId="LiveId" clId="{8FD37F7C-FB57-4FB2-9FAC-2EC891082725}" dt="2021-04-07T12:14:16.018" v="54" actId="2696"/>
        <pc:sldMkLst>
          <pc:docMk/>
          <pc:sldMk cId="2819418515" sldId="654"/>
        </pc:sldMkLst>
      </pc:sldChg>
      <pc:sldChg chg="del">
        <pc:chgData name="Rob Sewell" userId="c802df42025d5e1f" providerId="LiveId" clId="{8FD37F7C-FB57-4FB2-9FAC-2EC891082725}" dt="2021-04-07T12:14:19.989" v="55" actId="2696"/>
        <pc:sldMkLst>
          <pc:docMk/>
          <pc:sldMk cId="2861357702" sldId="655"/>
        </pc:sldMkLst>
      </pc:sldChg>
      <pc:sldChg chg="del">
        <pc:chgData name="Rob Sewell" userId="c802df42025d5e1f" providerId="LiveId" clId="{8FD37F7C-FB57-4FB2-9FAC-2EC891082725}" dt="2021-04-07T12:14:24.110" v="56" actId="2696"/>
        <pc:sldMkLst>
          <pc:docMk/>
          <pc:sldMk cId="535475640" sldId="656"/>
        </pc:sldMkLst>
      </pc:sldChg>
      <pc:sldChg chg="del">
        <pc:chgData name="Rob Sewell" userId="c802df42025d5e1f" providerId="LiveId" clId="{8FD37F7C-FB57-4FB2-9FAC-2EC891082725}" dt="2021-04-07T12:14:28.669" v="57" actId="2696"/>
        <pc:sldMkLst>
          <pc:docMk/>
          <pc:sldMk cId="2010646443" sldId="657"/>
        </pc:sldMkLst>
      </pc:sldChg>
      <pc:sldChg chg="addSp delSp modSp add mod">
        <pc:chgData name="Rob Sewell" userId="c802df42025d5e1f" providerId="LiveId" clId="{8FD37F7C-FB57-4FB2-9FAC-2EC891082725}" dt="2021-04-07T12:18:53.532" v="74" actId="1076"/>
        <pc:sldMkLst>
          <pc:docMk/>
          <pc:sldMk cId="895508590" sldId="2109"/>
        </pc:sldMkLst>
        <pc:spChg chg="del mod">
          <ac:chgData name="Rob Sewell" userId="c802df42025d5e1f" providerId="LiveId" clId="{8FD37F7C-FB57-4FB2-9FAC-2EC891082725}" dt="2021-04-07T12:15:30.044" v="65"/>
          <ac:spMkLst>
            <pc:docMk/>
            <pc:sldMk cId="895508590" sldId="2109"/>
            <ac:spMk id="6" creationId="{1D8D680E-42BF-4CF4-804F-97D5AD4D6514}"/>
          </ac:spMkLst>
        </pc:spChg>
        <pc:spChg chg="add del">
          <ac:chgData name="Rob Sewell" userId="c802df42025d5e1f" providerId="LiveId" clId="{8FD37F7C-FB57-4FB2-9FAC-2EC891082725}" dt="2021-04-07T12:15:33.186" v="67" actId="22"/>
          <ac:spMkLst>
            <pc:docMk/>
            <pc:sldMk cId="895508590" sldId="2109"/>
            <ac:spMk id="9" creationId="{B49B637F-859B-47EB-962A-A6893573EC5E}"/>
          </ac:spMkLst>
        </pc:spChg>
        <pc:spChg chg="add mod">
          <ac:chgData name="Rob Sewell" userId="c802df42025d5e1f" providerId="LiveId" clId="{8FD37F7C-FB57-4FB2-9FAC-2EC891082725}" dt="2021-04-07T12:18:53.532" v="74" actId="1076"/>
          <ac:spMkLst>
            <pc:docMk/>
            <pc:sldMk cId="895508590" sldId="2109"/>
            <ac:spMk id="10" creationId="{0F0CA182-FE51-4536-86DA-27C7F3BBAA1A}"/>
          </ac:spMkLst>
        </pc:spChg>
        <pc:picChg chg="add mod">
          <ac:chgData name="Rob Sewell" userId="c802df42025d5e1f" providerId="LiveId" clId="{8FD37F7C-FB57-4FB2-9FAC-2EC891082725}" dt="2021-04-07T12:18:34.902" v="71" actId="1076"/>
          <ac:picMkLst>
            <pc:docMk/>
            <pc:sldMk cId="895508590" sldId="2109"/>
            <ac:picMk id="4" creationId="{3105FF10-91D8-406F-A218-321A5B883EED}"/>
          </ac:picMkLst>
        </pc:picChg>
      </pc:sldChg>
      <pc:sldChg chg="delSp modSp new del mod modClrScheme chgLayout">
        <pc:chgData name="Rob Sewell" userId="c802df42025d5e1f" providerId="LiveId" clId="{8FD37F7C-FB57-4FB2-9FAC-2EC891082725}" dt="2021-04-07T12:14:47.977" v="60" actId="2696"/>
        <pc:sldMkLst>
          <pc:docMk/>
          <pc:sldMk cId="1743725336" sldId="2109"/>
        </pc:sldMkLst>
        <pc:spChg chg="del">
          <ac:chgData name="Rob Sewell" userId="c802df42025d5e1f" providerId="LiveId" clId="{8FD37F7C-FB57-4FB2-9FAC-2EC891082725}" dt="2021-04-07T12:14:42.711" v="59" actId="700"/>
          <ac:spMkLst>
            <pc:docMk/>
            <pc:sldMk cId="1743725336" sldId="2109"/>
            <ac:spMk id="2" creationId="{FCF37894-1DB2-429B-97A5-7D9838D09650}"/>
          </ac:spMkLst>
        </pc:spChg>
        <pc:spChg chg="del">
          <ac:chgData name="Rob Sewell" userId="c802df42025d5e1f" providerId="LiveId" clId="{8FD37F7C-FB57-4FB2-9FAC-2EC891082725}" dt="2021-04-07T12:14:42.711" v="59" actId="700"/>
          <ac:spMkLst>
            <pc:docMk/>
            <pc:sldMk cId="1743725336" sldId="2109"/>
            <ac:spMk id="3" creationId="{8B862E03-471A-4FD2-8B36-64652E540BA0}"/>
          </ac:spMkLst>
        </pc:spChg>
        <pc:spChg chg="mod ord">
          <ac:chgData name="Rob Sewell" userId="c802df42025d5e1f" providerId="LiveId" clId="{8FD37F7C-FB57-4FB2-9FAC-2EC891082725}" dt="2021-04-07T12:14:42.711" v="59" actId="700"/>
          <ac:spMkLst>
            <pc:docMk/>
            <pc:sldMk cId="1743725336" sldId="2109"/>
            <ac:spMk id="4" creationId="{07FA670C-79EF-48A3-9691-815A2E879D71}"/>
          </ac:spMkLst>
        </pc:spChg>
      </pc:sldChg>
      <pc:sldChg chg="addSp modSp add mod">
        <pc:chgData name="Rob Sewell" userId="c802df42025d5e1f" providerId="LiveId" clId="{8FD37F7C-FB57-4FB2-9FAC-2EC891082725}" dt="2021-04-07T12:19:51.793" v="157" actId="1076"/>
        <pc:sldMkLst>
          <pc:docMk/>
          <pc:sldMk cId="2607483688" sldId="2110"/>
        </pc:sldMkLst>
        <pc:spChg chg="add mod">
          <ac:chgData name="Rob Sewell" userId="c802df42025d5e1f" providerId="LiveId" clId="{8FD37F7C-FB57-4FB2-9FAC-2EC891082725}" dt="2021-04-07T12:19:51.793" v="157" actId="1076"/>
          <ac:spMkLst>
            <pc:docMk/>
            <pc:sldMk cId="2607483688" sldId="2110"/>
            <ac:spMk id="2" creationId="{80C3CD87-8D8B-499A-98A7-11D1DE71C871}"/>
          </ac:spMkLst>
        </pc:spChg>
      </pc:sldChg>
      <pc:sldChg chg="addSp delSp modSp add mod">
        <pc:chgData name="Rob Sewell" userId="c802df42025d5e1f" providerId="LiveId" clId="{8FD37F7C-FB57-4FB2-9FAC-2EC891082725}" dt="2021-04-07T12:20:59.856" v="170" actId="1076"/>
        <pc:sldMkLst>
          <pc:docMk/>
          <pc:sldMk cId="3686073975" sldId="2111"/>
        </pc:sldMkLst>
        <pc:spChg chg="del">
          <ac:chgData name="Rob Sewell" userId="c802df42025d5e1f" providerId="LiveId" clId="{8FD37F7C-FB57-4FB2-9FAC-2EC891082725}" dt="2021-04-07T12:20:16.010" v="160" actId="478"/>
          <ac:spMkLst>
            <pc:docMk/>
            <pc:sldMk cId="3686073975" sldId="2111"/>
            <ac:spMk id="2" creationId="{80C3CD87-8D8B-499A-98A7-11D1DE71C871}"/>
          </ac:spMkLst>
        </pc:spChg>
        <pc:spChg chg="mod">
          <ac:chgData name="Rob Sewell" userId="c802df42025d5e1f" providerId="LiveId" clId="{8FD37F7C-FB57-4FB2-9FAC-2EC891082725}" dt="2021-04-07T12:20:36.921" v="167" actId="1076"/>
          <ac:spMkLst>
            <pc:docMk/>
            <pc:sldMk cId="3686073975" sldId="2111"/>
            <ac:spMk id="10" creationId="{0F0CA182-FE51-4536-86DA-27C7F3BBAA1A}"/>
          </ac:spMkLst>
        </pc:spChg>
        <pc:picChg chg="del">
          <ac:chgData name="Rob Sewell" userId="c802df42025d5e1f" providerId="LiveId" clId="{8FD37F7C-FB57-4FB2-9FAC-2EC891082725}" dt="2021-04-07T12:20:12.955" v="159" actId="478"/>
          <ac:picMkLst>
            <pc:docMk/>
            <pc:sldMk cId="3686073975" sldId="2111"/>
            <ac:picMk id="4" creationId="{3105FF10-91D8-406F-A218-321A5B883EED}"/>
          </ac:picMkLst>
        </pc:picChg>
        <pc:picChg chg="add mod">
          <ac:chgData name="Rob Sewell" userId="c802df42025d5e1f" providerId="LiveId" clId="{8FD37F7C-FB57-4FB2-9FAC-2EC891082725}" dt="2021-04-07T12:20:59.856" v="170" actId="1076"/>
          <ac:picMkLst>
            <pc:docMk/>
            <pc:sldMk cId="3686073975" sldId="2111"/>
            <ac:picMk id="5" creationId="{2DB7B1E1-E54D-47C7-A9AE-E80E5E3F62BD}"/>
          </ac:picMkLst>
        </pc:picChg>
      </pc:sldChg>
      <pc:sldChg chg="addSp delSp modSp add mod">
        <pc:chgData name="Rob Sewell" userId="c802df42025d5e1f" providerId="LiveId" clId="{8FD37F7C-FB57-4FB2-9FAC-2EC891082725}" dt="2021-04-07T12:22:44.130" v="226" actId="1076"/>
        <pc:sldMkLst>
          <pc:docMk/>
          <pc:sldMk cId="3564873961" sldId="2112"/>
        </pc:sldMkLst>
        <pc:spChg chg="add mod">
          <ac:chgData name="Rob Sewell" userId="c802df42025d5e1f" providerId="LiveId" clId="{8FD37F7C-FB57-4FB2-9FAC-2EC891082725}" dt="2021-04-07T12:22:39.509" v="225" actId="1076"/>
          <ac:spMkLst>
            <pc:docMk/>
            <pc:sldMk cId="3564873961" sldId="2112"/>
            <ac:spMk id="9" creationId="{1C2979BC-3004-491E-AFD3-AC59CD26496E}"/>
          </ac:spMkLst>
        </pc:spChg>
        <pc:spChg chg="del">
          <ac:chgData name="Rob Sewell" userId="c802df42025d5e1f" providerId="LiveId" clId="{8FD37F7C-FB57-4FB2-9FAC-2EC891082725}" dt="2021-04-07T12:21:43.487" v="173" actId="478"/>
          <ac:spMkLst>
            <pc:docMk/>
            <pc:sldMk cId="3564873961" sldId="2112"/>
            <ac:spMk id="10" creationId="{0F0CA182-FE51-4536-86DA-27C7F3BBAA1A}"/>
          </ac:spMkLst>
        </pc:spChg>
        <pc:picChg chg="add mod">
          <ac:chgData name="Rob Sewell" userId="c802df42025d5e1f" providerId="LiveId" clId="{8FD37F7C-FB57-4FB2-9FAC-2EC891082725}" dt="2021-04-07T12:22:44.130" v="226" actId="1076"/>
          <ac:picMkLst>
            <pc:docMk/>
            <pc:sldMk cId="3564873961" sldId="2112"/>
            <ac:picMk id="3" creationId="{2EF0FE04-7007-440A-9658-4001DEDA8A2A}"/>
          </ac:picMkLst>
        </pc:picChg>
        <pc:picChg chg="del">
          <ac:chgData name="Rob Sewell" userId="c802df42025d5e1f" providerId="LiveId" clId="{8FD37F7C-FB57-4FB2-9FAC-2EC891082725}" dt="2021-04-07T12:21:40.827" v="172" actId="478"/>
          <ac:picMkLst>
            <pc:docMk/>
            <pc:sldMk cId="3564873961" sldId="2112"/>
            <ac:picMk id="5" creationId="{2DB7B1E1-E54D-47C7-A9AE-E80E5E3F62BD}"/>
          </ac:picMkLst>
        </pc:picChg>
        <pc:picChg chg="add del">
          <ac:chgData name="Rob Sewell" userId="c802df42025d5e1f" providerId="LiveId" clId="{8FD37F7C-FB57-4FB2-9FAC-2EC891082725}" dt="2021-04-07T12:21:53.851" v="177" actId="22"/>
          <ac:picMkLst>
            <pc:docMk/>
            <pc:sldMk cId="3564873961" sldId="2112"/>
            <ac:picMk id="6" creationId="{7D9A7B33-2A08-429B-A886-A2D6B60FB024}"/>
          </ac:picMkLst>
        </pc:picChg>
      </pc:sldChg>
      <pc:sldChg chg="addSp delSp modSp add del mod">
        <pc:chgData name="Rob Sewell" userId="c802df42025d5e1f" providerId="LiveId" clId="{8FD37F7C-FB57-4FB2-9FAC-2EC891082725}" dt="2021-04-07T12:30:46.101" v="270" actId="2696"/>
        <pc:sldMkLst>
          <pc:docMk/>
          <pc:sldMk cId="2899213305" sldId="2113"/>
        </pc:sldMkLst>
        <pc:spChg chg="add del">
          <ac:chgData name="Rob Sewell" userId="c802df42025d5e1f" providerId="LiveId" clId="{8FD37F7C-FB57-4FB2-9FAC-2EC891082725}" dt="2021-04-07T12:29:19.126" v="257" actId="478"/>
          <ac:spMkLst>
            <pc:docMk/>
            <pc:sldMk cId="2899213305" sldId="2113"/>
            <ac:spMk id="5" creationId="{00C082B7-4622-4B3E-8258-D396BCB90B57}"/>
          </ac:spMkLst>
        </pc:spChg>
        <pc:spChg chg="del">
          <ac:chgData name="Rob Sewell" userId="c802df42025d5e1f" providerId="LiveId" clId="{8FD37F7C-FB57-4FB2-9FAC-2EC891082725}" dt="2021-04-07T12:23:32.707" v="232" actId="478"/>
          <ac:spMkLst>
            <pc:docMk/>
            <pc:sldMk cId="2899213305" sldId="2113"/>
            <ac:spMk id="7" creationId="{CF86A6F7-AED6-48CF-9E19-8CBE3398B0C5}"/>
          </ac:spMkLst>
        </pc:spChg>
        <pc:spChg chg="del">
          <ac:chgData name="Rob Sewell" userId="c802df42025d5e1f" providerId="LiveId" clId="{8FD37F7C-FB57-4FB2-9FAC-2EC891082725}" dt="2021-04-07T12:23:30.336" v="231" actId="478"/>
          <ac:spMkLst>
            <pc:docMk/>
            <pc:sldMk cId="2899213305" sldId="2113"/>
            <ac:spMk id="9" creationId="{1C2979BC-3004-491E-AFD3-AC59CD26496E}"/>
          </ac:spMkLst>
        </pc:spChg>
        <pc:picChg chg="del">
          <ac:chgData name="Rob Sewell" userId="c802df42025d5e1f" providerId="LiveId" clId="{8FD37F7C-FB57-4FB2-9FAC-2EC891082725}" dt="2021-04-07T12:23:27.325" v="230" actId="478"/>
          <ac:picMkLst>
            <pc:docMk/>
            <pc:sldMk cId="2899213305" sldId="2113"/>
            <ac:picMk id="3" creationId="{2EF0FE04-7007-440A-9658-4001DEDA8A2A}"/>
          </ac:picMkLst>
        </pc:picChg>
        <pc:picChg chg="add del mod">
          <ac:chgData name="Rob Sewell" userId="c802df42025d5e1f" providerId="LiveId" clId="{8FD37F7C-FB57-4FB2-9FAC-2EC891082725}" dt="2021-04-07T12:29:16.819" v="256" actId="478"/>
          <ac:picMkLst>
            <pc:docMk/>
            <pc:sldMk cId="2899213305" sldId="2113"/>
            <ac:picMk id="4" creationId="{823CDA6F-03DA-4957-A32F-F6785B1D4338}"/>
          </ac:picMkLst>
        </pc:picChg>
        <pc:picChg chg="add mod">
          <ac:chgData name="Rob Sewell" userId="c802df42025d5e1f" providerId="LiveId" clId="{8FD37F7C-FB57-4FB2-9FAC-2EC891082725}" dt="2021-04-07T12:29:48.491" v="264" actId="14100"/>
          <ac:picMkLst>
            <pc:docMk/>
            <pc:sldMk cId="2899213305" sldId="2113"/>
            <ac:picMk id="10" creationId="{39DE4201-C1C9-4109-BDAE-0B4A87B647FC}"/>
          </ac:picMkLst>
        </pc:picChg>
      </pc:sldChg>
      <pc:sldChg chg="new del">
        <pc:chgData name="Rob Sewell" userId="c802df42025d5e1f" providerId="LiveId" clId="{8FD37F7C-FB57-4FB2-9FAC-2EC891082725}" dt="2021-04-07T12:22:50.964" v="228" actId="2696"/>
        <pc:sldMkLst>
          <pc:docMk/>
          <pc:sldMk cId="3470921252" sldId="2113"/>
        </pc:sldMkLst>
      </pc:sldChg>
      <pc:sldChg chg="addSp delSp modSp add del mod">
        <pc:chgData name="Rob Sewell" userId="c802df42025d5e1f" providerId="LiveId" clId="{8FD37F7C-FB57-4FB2-9FAC-2EC891082725}" dt="2021-04-07T12:37:53.987" v="319" actId="2696"/>
        <pc:sldMkLst>
          <pc:docMk/>
          <pc:sldMk cId="2566459202" sldId="2114"/>
        </pc:sldMkLst>
        <pc:spChg chg="add mod">
          <ac:chgData name="Rob Sewell" userId="c802df42025d5e1f" providerId="LiveId" clId="{8FD37F7C-FB57-4FB2-9FAC-2EC891082725}" dt="2021-04-07T12:26:33.429" v="243" actId="688"/>
          <ac:spMkLst>
            <pc:docMk/>
            <pc:sldMk cId="2566459202" sldId="2114"/>
            <ac:spMk id="2" creationId="{0F450C1B-E1D8-4245-9277-8969220811F6}"/>
          </ac:spMkLst>
        </pc:spChg>
        <pc:spChg chg="del">
          <ac:chgData name="Rob Sewell" userId="c802df42025d5e1f" providerId="LiveId" clId="{8FD37F7C-FB57-4FB2-9FAC-2EC891082725}" dt="2021-04-07T12:25:47.909" v="238" actId="478"/>
          <ac:spMkLst>
            <pc:docMk/>
            <pc:sldMk cId="2566459202" sldId="2114"/>
            <ac:spMk id="5" creationId="{00C082B7-4622-4B3E-8258-D396BCB90B57}"/>
          </ac:spMkLst>
        </pc:spChg>
        <pc:picChg chg="mod">
          <ac:chgData name="Rob Sewell" userId="c802df42025d5e1f" providerId="LiveId" clId="{8FD37F7C-FB57-4FB2-9FAC-2EC891082725}" dt="2021-04-07T12:26:05.679" v="241" actId="1076"/>
          <ac:picMkLst>
            <pc:docMk/>
            <pc:sldMk cId="2566459202" sldId="2114"/>
            <ac:picMk id="4" creationId="{823CDA6F-03DA-4957-A32F-F6785B1D4338}"/>
          </ac:picMkLst>
        </pc:picChg>
        <pc:picChg chg="add mod ord">
          <ac:chgData name="Rob Sewell" userId="c802df42025d5e1f" providerId="LiveId" clId="{8FD37F7C-FB57-4FB2-9FAC-2EC891082725}" dt="2021-04-07T12:27:58.246" v="248" actId="167"/>
          <ac:picMkLst>
            <pc:docMk/>
            <pc:sldMk cId="2566459202" sldId="2114"/>
            <ac:picMk id="6" creationId="{7AB81AA6-7168-49BC-B959-44C8302DBBF9}"/>
          </ac:picMkLst>
        </pc:picChg>
      </pc:sldChg>
      <pc:sldChg chg="delSp modSp add del mod">
        <pc:chgData name="Rob Sewell" userId="c802df42025d5e1f" providerId="LiveId" clId="{8FD37F7C-FB57-4FB2-9FAC-2EC891082725}" dt="2021-04-07T12:37:56.688" v="320" actId="2696"/>
        <pc:sldMkLst>
          <pc:docMk/>
          <pc:sldMk cId="1752408461" sldId="2115"/>
        </pc:sldMkLst>
        <pc:spChg chg="del">
          <ac:chgData name="Rob Sewell" userId="c802df42025d5e1f" providerId="LiveId" clId="{8FD37F7C-FB57-4FB2-9FAC-2EC891082725}" dt="2021-04-07T12:28:10.312" v="251" actId="478"/>
          <ac:spMkLst>
            <pc:docMk/>
            <pc:sldMk cId="1752408461" sldId="2115"/>
            <ac:spMk id="2" creationId="{0F450C1B-E1D8-4245-9277-8969220811F6}"/>
          </ac:spMkLst>
        </pc:spChg>
        <pc:picChg chg="del">
          <ac:chgData name="Rob Sewell" userId="c802df42025d5e1f" providerId="LiveId" clId="{8FD37F7C-FB57-4FB2-9FAC-2EC891082725}" dt="2021-04-07T12:28:07.690" v="250" actId="478"/>
          <ac:picMkLst>
            <pc:docMk/>
            <pc:sldMk cId="1752408461" sldId="2115"/>
            <ac:picMk id="4" creationId="{823CDA6F-03DA-4957-A32F-F6785B1D4338}"/>
          </ac:picMkLst>
        </pc:picChg>
        <pc:picChg chg="mod">
          <ac:chgData name="Rob Sewell" userId="c802df42025d5e1f" providerId="LiveId" clId="{8FD37F7C-FB57-4FB2-9FAC-2EC891082725}" dt="2021-04-07T12:28:28.023" v="254" actId="14100"/>
          <ac:picMkLst>
            <pc:docMk/>
            <pc:sldMk cId="1752408461" sldId="2115"/>
            <ac:picMk id="6" creationId="{7AB81AA6-7168-49BC-B959-44C8302DBBF9}"/>
          </ac:picMkLst>
        </pc:picChg>
      </pc:sldChg>
      <pc:sldChg chg="add del">
        <pc:chgData name="Rob Sewell" userId="c802df42025d5e1f" providerId="LiveId" clId="{8FD37F7C-FB57-4FB2-9FAC-2EC891082725}" dt="2021-04-07T12:37:49.870" v="318" actId="2696"/>
        <pc:sldMkLst>
          <pc:docMk/>
          <pc:sldMk cId="1438575656" sldId="2116"/>
        </pc:sldMkLst>
      </pc:sldChg>
      <pc:sldChg chg="addSp delSp modSp add mod">
        <pc:chgData name="Rob Sewell" userId="c802df42025d5e1f" providerId="LiveId" clId="{8FD37F7C-FB57-4FB2-9FAC-2EC891082725}" dt="2021-04-07T12:30:39.567" v="269" actId="14100"/>
        <pc:sldMkLst>
          <pc:docMk/>
          <pc:sldMk cId="1006833233" sldId="2117"/>
        </pc:sldMkLst>
        <pc:picChg chg="add mod">
          <ac:chgData name="Rob Sewell" userId="c802df42025d5e1f" providerId="LiveId" clId="{8FD37F7C-FB57-4FB2-9FAC-2EC891082725}" dt="2021-04-07T12:30:39.567" v="269" actId="14100"/>
          <ac:picMkLst>
            <pc:docMk/>
            <pc:sldMk cId="1006833233" sldId="2117"/>
            <ac:picMk id="3" creationId="{EAFD95CC-2158-4C3B-B2CE-9876B6D7C9C7}"/>
          </ac:picMkLst>
        </pc:picChg>
        <pc:picChg chg="del">
          <ac:chgData name="Rob Sewell" userId="c802df42025d5e1f" providerId="LiveId" clId="{8FD37F7C-FB57-4FB2-9FAC-2EC891082725}" dt="2021-04-07T12:30:20.966" v="266" actId="478"/>
          <ac:picMkLst>
            <pc:docMk/>
            <pc:sldMk cId="1006833233" sldId="2117"/>
            <ac:picMk id="10" creationId="{39DE4201-C1C9-4109-BDAE-0B4A87B647FC}"/>
          </ac:picMkLst>
        </pc:picChg>
      </pc:sldChg>
      <pc:sldChg chg="modSp add del mod">
        <pc:chgData name="Rob Sewell" userId="c802df42025d5e1f" providerId="LiveId" clId="{8FD37F7C-FB57-4FB2-9FAC-2EC891082725}" dt="2021-04-07T12:29:40.634" v="262" actId="2890"/>
        <pc:sldMkLst>
          <pc:docMk/>
          <pc:sldMk cId="1877734372" sldId="2117"/>
        </pc:sldMkLst>
        <pc:picChg chg="mod">
          <ac:chgData name="Rob Sewell" userId="c802df42025d5e1f" providerId="LiveId" clId="{8FD37F7C-FB57-4FB2-9FAC-2EC891082725}" dt="2021-04-07T12:29:39.218" v="261" actId="14100"/>
          <ac:picMkLst>
            <pc:docMk/>
            <pc:sldMk cId="1877734372" sldId="2117"/>
            <ac:picMk id="10" creationId="{39DE4201-C1C9-4109-BDAE-0B4A87B647FC}"/>
          </ac:picMkLst>
        </pc:picChg>
      </pc:sldChg>
      <pc:sldChg chg="addSp modSp add mod">
        <pc:chgData name="Rob Sewell" userId="c802df42025d5e1f" providerId="LiveId" clId="{8FD37F7C-FB57-4FB2-9FAC-2EC891082725}" dt="2021-04-07T12:31:23.600" v="280" actId="1076"/>
        <pc:sldMkLst>
          <pc:docMk/>
          <pc:sldMk cId="2232899985" sldId="2118"/>
        </pc:sldMkLst>
        <pc:spChg chg="add mod">
          <ac:chgData name="Rob Sewell" userId="c802df42025d5e1f" providerId="LiveId" clId="{8FD37F7C-FB57-4FB2-9FAC-2EC891082725}" dt="2021-04-07T12:31:13.565" v="276" actId="1076"/>
          <ac:spMkLst>
            <pc:docMk/>
            <pc:sldMk cId="2232899985" sldId="2118"/>
            <ac:spMk id="4" creationId="{DCF87231-1440-4226-8FFE-C85D7750E1A9}"/>
          </ac:spMkLst>
        </pc:spChg>
        <pc:spChg chg="add mod">
          <ac:chgData name="Rob Sewell" userId="c802df42025d5e1f" providerId="LiveId" clId="{8FD37F7C-FB57-4FB2-9FAC-2EC891082725}" dt="2021-04-07T12:31:23.600" v="280" actId="1076"/>
          <ac:spMkLst>
            <pc:docMk/>
            <pc:sldMk cId="2232899985" sldId="2118"/>
            <ac:spMk id="5" creationId="{08CAD600-CD1C-4027-8F53-2B826DF7D1EF}"/>
          </ac:spMkLst>
        </pc:spChg>
      </pc:sldChg>
      <pc:sldChg chg="delSp modSp add mod modShow">
        <pc:chgData name="Rob Sewell" userId="c802df42025d5e1f" providerId="LiveId" clId="{8FD37F7C-FB57-4FB2-9FAC-2EC891082725}" dt="2021-04-07T12:33:59.141" v="297" actId="729"/>
        <pc:sldMkLst>
          <pc:docMk/>
          <pc:sldMk cId="1959784207" sldId="2119"/>
        </pc:sldMkLst>
        <pc:spChg chg="mod">
          <ac:chgData name="Rob Sewell" userId="c802df42025d5e1f" providerId="LiveId" clId="{8FD37F7C-FB57-4FB2-9FAC-2EC891082725}" dt="2021-04-07T12:31:51.080" v="286" actId="1076"/>
          <ac:spMkLst>
            <pc:docMk/>
            <pc:sldMk cId="1959784207" sldId="2119"/>
            <ac:spMk id="4" creationId="{DCF87231-1440-4226-8FFE-C85D7750E1A9}"/>
          </ac:spMkLst>
        </pc:spChg>
        <pc:spChg chg="del">
          <ac:chgData name="Rob Sewell" userId="c802df42025d5e1f" providerId="LiveId" clId="{8FD37F7C-FB57-4FB2-9FAC-2EC891082725}" dt="2021-04-07T12:31:39.546" v="283" actId="478"/>
          <ac:spMkLst>
            <pc:docMk/>
            <pc:sldMk cId="1959784207" sldId="2119"/>
            <ac:spMk id="5" creationId="{08CAD600-CD1C-4027-8F53-2B826DF7D1EF}"/>
          </ac:spMkLst>
        </pc:spChg>
        <pc:picChg chg="mod">
          <ac:chgData name="Rob Sewell" userId="c802df42025d5e1f" providerId="LiveId" clId="{8FD37F7C-FB57-4FB2-9FAC-2EC891082725}" dt="2021-04-07T12:31:36.590" v="282" actId="14100"/>
          <ac:picMkLst>
            <pc:docMk/>
            <pc:sldMk cId="1959784207" sldId="2119"/>
            <ac:picMk id="3" creationId="{EAFD95CC-2158-4C3B-B2CE-9876B6D7C9C7}"/>
          </ac:picMkLst>
        </pc:picChg>
      </pc:sldChg>
      <pc:sldChg chg="modSp add del mod">
        <pc:chgData name="Rob Sewell" userId="c802df42025d5e1f" providerId="LiveId" clId="{8FD37F7C-FB57-4FB2-9FAC-2EC891082725}" dt="2021-04-07T12:37:46.801" v="317" actId="2696"/>
        <pc:sldMkLst>
          <pc:docMk/>
          <pc:sldMk cId="1350297006" sldId="2120"/>
        </pc:sldMkLst>
        <pc:spChg chg="mod">
          <ac:chgData name="Rob Sewell" userId="c802df42025d5e1f" providerId="LiveId" clId="{8FD37F7C-FB57-4FB2-9FAC-2EC891082725}" dt="2021-04-07T12:32:16.431" v="291" actId="14100"/>
          <ac:spMkLst>
            <pc:docMk/>
            <pc:sldMk cId="1350297006" sldId="2120"/>
            <ac:spMk id="4" creationId="{DCF87231-1440-4226-8FFE-C85D7750E1A9}"/>
          </ac:spMkLst>
        </pc:spChg>
        <pc:picChg chg="mod">
          <ac:chgData name="Rob Sewell" userId="c802df42025d5e1f" providerId="LiveId" clId="{8FD37F7C-FB57-4FB2-9FAC-2EC891082725}" dt="2021-04-07T12:32:05.826" v="288" actId="1076"/>
          <ac:picMkLst>
            <pc:docMk/>
            <pc:sldMk cId="1350297006" sldId="2120"/>
            <ac:picMk id="3" creationId="{EAFD95CC-2158-4C3B-B2CE-9876B6D7C9C7}"/>
          </ac:picMkLst>
        </pc:picChg>
      </pc:sldChg>
      <pc:sldChg chg="addSp delSp modSp add mod">
        <pc:chgData name="Rob Sewell" userId="c802df42025d5e1f" providerId="LiveId" clId="{8FD37F7C-FB57-4FB2-9FAC-2EC891082725}" dt="2021-04-07T12:35:08.081" v="309" actId="167"/>
        <pc:sldMkLst>
          <pc:docMk/>
          <pc:sldMk cId="2264203828" sldId="2121"/>
        </pc:sldMkLst>
        <pc:picChg chg="ord">
          <ac:chgData name="Rob Sewell" userId="c802df42025d5e1f" providerId="LiveId" clId="{8FD37F7C-FB57-4FB2-9FAC-2EC891082725}" dt="2021-04-07T12:35:08.081" v="309" actId="167"/>
          <ac:picMkLst>
            <pc:docMk/>
            <pc:sldMk cId="2264203828" sldId="2121"/>
            <ac:picMk id="3" creationId="{EAFD95CC-2158-4C3B-B2CE-9876B6D7C9C7}"/>
          </ac:picMkLst>
        </pc:picChg>
        <pc:picChg chg="add del mod ord">
          <ac:chgData name="Rob Sewell" userId="c802df42025d5e1f" providerId="LiveId" clId="{8FD37F7C-FB57-4FB2-9FAC-2EC891082725}" dt="2021-04-07T12:34:54.948" v="305" actId="478"/>
          <ac:picMkLst>
            <pc:docMk/>
            <pc:sldMk cId="2264203828" sldId="2121"/>
            <ac:picMk id="5" creationId="{72E2A639-7033-40E5-9B11-DD9604A8A873}"/>
          </ac:picMkLst>
        </pc:picChg>
        <pc:picChg chg="add mod ord">
          <ac:chgData name="Rob Sewell" userId="c802df42025d5e1f" providerId="LiveId" clId="{8FD37F7C-FB57-4FB2-9FAC-2EC891082725}" dt="2021-04-07T12:35:05.673" v="308" actId="167"/>
          <ac:picMkLst>
            <pc:docMk/>
            <pc:sldMk cId="2264203828" sldId="2121"/>
            <ac:picMk id="7" creationId="{F75324A3-465A-47E5-94F0-A8DDE3899D27}"/>
          </ac:picMkLst>
        </pc:picChg>
      </pc:sldChg>
      <pc:sldChg chg="delSp modSp add del mod">
        <pc:chgData name="Rob Sewell" userId="c802df42025d5e1f" providerId="LiveId" clId="{8FD37F7C-FB57-4FB2-9FAC-2EC891082725}" dt="2021-04-07T12:35:15.789" v="310" actId="2696"/>
        <pc:sldMkLst>
          <pc:docMk/>
          <pc:sldMk cId="1373090702" sldId="2122"/>
        </pc:sldMkLst>
        <pc:picChg chg="del">
          <ac:chgData name="Rob Sewell" userId="c802df42025d5e1f" providerId="LiveId" clId="{8FD37F7C-FB57-4FB2-9FAC-2EC891082725}" dt="2021-04-07T12:34:12.787" v="301" actId="478"/>
          <ac:picMkLst>
            <pc:docMk/>
            <pc:sldMk cId="1373090702" sldId="2122"/>
            <ac:picMk id="3" creationId="{EAFD95CC-2158-4C3B-B2CE-9876B6D7C9C7}"/>
          </ac:picMkLst>
        </pc:picChg>
        <pc:picChg chg="mod">
          <ac:chgData name="Rob Sewell" userId="c802df42025d5e1f" providerId="LiveId" clId="{8FD37F7C-FB57-4FB2-9FAC-2EC891082725}" dt="2021-04-07T12:34:25.522" v="304" actId="1076"/>
          <ac:picMkLst>
            <pc:docMk/>
            <pc:sldMk cId="1373090702" sldId="2122"/>
            <ac:picMk id="5" creationId="{72E2A639-7033-40E5-9B11-DD9604A8A873}"/>
          </ac:picMkLst>
        </pc:picChg>
      </pc:sldChg>
      <pc:sldChg chg="addSp delSp modSp add mod">
        <pc:chgData name="Rob Sewell" userId="c802df42025d5e1f" providerId="LiveId" clId="{8FD37F7C-FB57-4FB2-9FAC-2EC891082725}" dt="2021-04-07T12:38:35.375" v="324" actId="167"/>
        <pc:sldMkLst>
          <pc:docMk/>
          <pc:sldMk cId="2313925733" sldId="2122"/>
        </pc:sldMkLst>
        <pc:picChg chg="del">
          <ac:chgData name="Rob Sewell" userId="c802df42025d5e1f" providerId="LiveId" clId="{8FD37F7C-FB57-4FB2-9FAC-2EC891082725}" dt="2021-04-07T12:35:22.560" v="313" actId="478"/>
          <ac:picMkLst>
            <pc:docMk/>
            <pc:sldMk cId="2313925733" sldId="2122"/>
            <ac:picMk id="3" creationId="{EAFD95CC-2158-4C3B-B2CE-9876B6D7C9C7}"/>
          </ac:picMkLst>
        </pc:picChg>
        <pc:picChg chg="add mod ord">
          <ac:chgData name="Rob Sewell" userId="c802df42025d5e1f" providerId="LiveId" clId="{8FD37F7C-FB57-4FB2-9FAC-2EC891082725}" dt="2021-04-07T12:38:35.375" v="324" actId="167"/>
          <ac:picMkLst>
            <pc:docMk/>
            <pc:sldMk cId="2313925733" sldId="2122"/>
            <ac:picMk id="5" creationId="{454632F5-D7A6-47AA-BDCF-C1B6C6B11E1D}"/>
          </ac:picMkLst>
        </pc:picChg>
        <pc:picChg chg="mod">
          <ac:chgData name="Rob Sewell" userId="c802df42025d5e1f" providerId="LiveId" clId="{8FD37F7C-FB57-4FB2-9FAC-2EC891082725}" dt="2021-04-07T12:35:35.305" v="316" actId="1076"/>
          <ac:picMkLst>
            <pc:docMk/>
            <pc:sldMk cId="2313925733" sldId="2122"/>
            <ac:picMk id="7" creationId="{F75324A3-465A-47E5-94F0-A8DDE3899D27}"/>
          </ac:picMkLst>
        </pc:picChg>
      </pc:sldChg>
      <pc:sldChg chg="delSp modSp add mod">
        <pc:chgData name="Rob Sewell" userId="c802df42025d5e1f" providerId="LiveId" clId="{8FD37F7C-FB57-4FB2-9FAC-2EC891082725}" dt="2021-04-07T12:38:58.487" v="329" actId="1076"/>
        <pc:sldMkLst>
          <pc:docMk/>
          <pc:sldMk cId="347722917" sldId="2123"/>
        </pc:sldMkLst>
        <pc:spChg chg="mod">
          <ac:chgData name="Rob Sewell" userId="c802df42025d5e1f" providerId="LiveId" clId="{8FD37F7C-FB57-4FB2-9FAC-2EC891082725}" dt="2021-04-07T12:38:58.487" v="329" actId="1076"/>
          <ac:spMkLst>
            <pc:docMk/>
            <pc:sldMk cId="347722917" sldId="2123"/>
            <ac:spMk id="4" creationId="{DCF87231-1440-4226-8FFE-C85D7750E1A9}"/>
          </ac:spMkLst>
        </pc:spChg>
        <pc:picChg chg="mod">
          <ac:chgData name="Rob Sewell" userId="c802df42025d5e1f" providerId="LiveId" clId="{8FD37F7C-FB57-4FB2-9FAC-2EC891082725}" dt="2021-04-07T12:38:52.555" v="327" actId="1076"/>
          <ac:picMkLst>
            <pc:docMk/>
            <pc:sldMk cId="347722917" sldId="2123"/>
            <ac:picMk id="5" creationId="{454632F5-D7A6-47AA-BDCF-C1B6C6B11E1D}"/>
          </ac:picMkLst>
        </pc:picChg>
        <pc:picChg chg="del">
          <ac:chgData name="Rob Sewell" userId="c802df42025d5e1f" providerId="LiveId" clId="{8FD37F7C-FB57-4FB2-9FAC-2EC891082725}" dt="2021-04-07T12:38:48.274" v="326" actId="478"/>
          <ac:picMkLst>
            <pc:docMk/>
            <pc:sldMk cId="347722917" sldId="2123"/>
            <ac:picMk id="7" creationId="{F75324A3-465A-47E5-94F0-A8DDE3899D27}"/>
          </ac:picMkLst>
        </pc:picChg>
      </pc:sldChg>
      <pc:sldChg chg="modSp add mod">
        <pc:chgData name="Rob Sewell" userId="c802df42025d5e1f" providerId="LiveId" clId="{8FD37F7C-FB57-4FB2-9FAC-2EC891082725}" dt="2021-04-07T12:39:14.965" v="333" actId="1076"/>
        <pc:sldMkLst>
          <pc:docMk/>
          <pc:sldMk cId="3489189944" sldId="2124"/>
        </pc:sldMkLst>
        <pc:spChg chg="mod">
          <ac:chgData name="Rob Sewell" userId="c802df42025d5e1f" providerId="LiveId" clId="{8FD37F7C-FB57-4FB2-9FAC-2EC891082725}" dt="2021-04-07T12:39:14.965" v="333" actId="1076"/>
          <ac:spMkLst>
            <pc:docMk/>
            <pc:sldMk cId="3489189944" sldId="2124"/>
            <ac:spMk id="4" creationId="{DCF87231-1440-4226-8FFE-C85D7750E1A9}"/>
          </ac:spMkLst>
        </pc:spChg>
        <pc:picChg chg="mod">
          <ac:chgData name="Rob Sewell" userId="c802df42025d5e1f" providerId="LiveId" clId="{8FD37F7C-FB57-4FB2-9FAC-2EC891082725}" dt="2021-04-07T12:39:07.180" v="331" actId="1076"/>
          <ac:picMkLst>
            <pc:docMk/>
            <pc:sldMk cId="3489189944" sldId="2124"/>
            <ac:picMk id="5" creationId="{454632F5-D7A6-47AA-BDCF-C1B6C6B11E1D}"/>
          </ac:picMkLst>
        </pc:picChg>
      </pc:sldChg>
      <pc:sldChg chg="addSp delSp modSp add mod">
        <pc:chgData name="Rob Sewell" userId="c802df42025d5e1f" providerId="LiveId" clId="{8FD37F7C-FB57-4FB2-9FAC-2EC891082725}" dt="2021-04-07T12:43:36.440" v="343" actId="1076"/>
        <pc:sldMkLst>
          <pc:docMk/>
          <pc:sldMk cId="3320043403" sldId="2125"/>
        </pc:sldMkLst>
        <pc:spChg chg="del">
          <ac:chgData name="Rob Sewell" userId="c802df42025d5e1f" providerId="LiveId" clId="{8FD37F7C-FB57-4FB2-9FAC-2EC891082725}" dt="2021-04-07T12:41:50.819" v="336" actId="478"/>
          <ac:spMkLst>
            <pc:docMk/>
            <pc:sldMk cId="3320043403" sldId="2125"/>
            <ac:spMk id="4" creationId="{DCF87231-1440-4226-8FFE-C85D7750E1A9}"/>
          </ac:spMkLst>
        </pc:spChg>
        <pc:picChg chg="add del mod">
          <ac:chgData name="Rob Sewell" userId="c802df42025d5e1f" providerId="LiveId" clId="{8FD37F7C-FB57-4FB2-9FAC-2EC891082725}" dt="2021-04-07T12:43:31.268" v="341" actId="478"/>
          <ac:picMkLst>
            <pc:docMk/>
            <pc:sldMk cId="3320043403" sldId="2125"/>
            <ac:picMk id="3" creationId="{F7D74A56-74A7-4683-BC42-C8F2EF940517}"/>
          </ac:picMkLst>
        </pc:picChg>
        <pc:picChg chg="del">
          <ac:chgData name="Rob Sewell" userId="c802df42025d5e1f" providerId="LiveId" clId="{8FD37F7C-FB57-4FB2-9FAC-2EC891082725}" dt="2021-04-07T12:41:48.453" v="335" actId="478"/>
          <ac:picMkLst>
            <pc:docMk/>
            <pc:sldMk cId="3320043403" sldId="2125"/>
            <ac:picMk id="5" creationId="{454632F5-D7A6-47AA-BDCF-C1B6C6B11E1D}"/>
          </ac:picMkLst>
        </pc:picChg>
        <pc:picChg chg="add mod">
          <ac:chgData name="Rob Sewell" userId="c802df42025d5e1f" providerId="LiveId" clId="{8FD37F7C-FB57-4FB2-9FAC-2EC891082725}" dt="2021-04-07T12:43:36.440" v="343" actId="1076"/>
          <ac:picMkLst>
            <pc:docMk/>
            <pc:sldMk cId="3320043403" sldId="2125"/>
            <ac:picMk id="7" creationId="{B0C76DB9-6FFC-47B6-8115-1C938CB1812D}"/>
          </ac:picMkLst>
        </pc:picChg>
      </pc:sldChg>
      <pc:sldChg chg="modSp add mod">
        <pc:chgData name="Rob Sewell" userId="c802df42025d5e1f" providerId="LiveId" clId="{8FD37F7C-FB57-4FB2-9FAC-2EC891082725}" dt="2021-04-07T12:43:50.195" v="345" actId="14100"/>
        <pc:sldMkLst>
          <pc:docMk/>
          <pc:sldMk cId="2623055391" sldId="2126"/>
        </pc:sldMkLst>
        <pc:picChg chg="mod">
          <ac:chgData name="Rob Sewell" userId="c802df42025d5e1f" providerId="LiveId" clId="{8FD37F7C-FB57-4FB2-9FAC-2EC891082725}" dt="2021-04-07T12:43:50.195" v="345" actId="14100"/>
          <ac:picMkLst>
            <pc:docMk/>
            <pc:sldMk cId="2623055391" sldId="2126"/>
            <ac:picMk id="7" creationId="{B0C76DB9-6FFC-47B6-8115-1C938CB1812D}"/>
          </ac:picMkLst>
        </pc:picChg>
      </pc:sldChg>
      <pc:sldChg chg="modSp add mod">
        <pc:chgData name="Rob Sewell" userId="c802df42025d5e1f" providerId="LiveId" clId="{8FD37F7C-FB57-4FB2-9FAC-2EC891082725}" dt="2021-04-07T12:44:05.728" v="348" actId="14100"/>
        <pc:sldMkLst>
          <pc:docMk/>
          <pc:sldMk cId="1906806266" sldId="2127"/>
        </pc:sldMkLst>
        <pc:picChg chg="mod">
          <ac:chgData name="Rob Sewell" userId="c802df42025d5e1f" providerId="LiveId" clId="{8FD37F7C-FB57-4FB2-9FAC-2EC891082725}" dt="2021-04-07T12:44:05.728" v="348" actId="14100"/>
          <ac:picMkLst>
            <pc:docMk/>
            <pc:sldMk cId="1906806266" sldId="2127"/>
            <ac:picMk id="7" creationId="{B0C76DB9-6FFC-47B6-8115-1C938CB1812D}"/>
          </ac:picMkLst>
        </pc:picChg>
      </pc:sldChg>
      <pc:sldChg chg="modSp add mod">
        <pc:chgData name="Rob Sewell" userId="c802df42025d5e1f" providerId="LiveId" clId="{8FD37F7C-FB57-4FB2-9FAC-2EC891082725}" dt="2021-04-07T12:44:24.906" v="352" actId="1076"/>
        <pc:sldMkLst>
          <pc:docMk/>
          <pc:sldMk cId="761870638" sldId="2128"/>
        </pc:sldMkLst>
        <pc:picChg chg="mod">
          <ac:chgData name="Rob Sewell" userId="c802df42025d5e1f" providerId="LiveId" clId="{8FD37F7C-FB57-4FB2-9FAC-2EC891082725}" dt="2021-04-07T12:44:24.906" v="352" actId="1076"/>
          <ac:picMkLst>
            <pc:docMk/>
            <pc:sldMk cId="761870638" sldId="2128"/>
            <ac:picMk id="7" creationId="{B0C76DB9-6FFC-47B6-8115-1C938CB1812D}"/>
          </ac:picMkLst>
        </pc:picChg>
      </pc:sldChg>
      <pc:sldChg chg="modSp add mod">
        <pc:chgData name="Rob Sewell" userId="c802df42025d5e1f" providerId="LiveId" clId="{8FD37F7C-FB57-4FB2-9FAC-2EC891082725}" dt="2021-04-07T12:44:38.916" v="355" actId="1076"/>
        <pc:sldMkLst>
          <pc:docMk/>
          <pc:sldMk cId="940016639" sldId="2129"/>
        </pc:sldMkLst>
        <pc:picChg chg="mod">
          <ac:chgData name="Rob Sewell" userId="c802df42025d5e1f" providerId="LiveId" clId="{8FD37F7C-FB57-4FB2-9FAC-2EC891082725}" dt="2021-04-07T12:44:38.916" v="355" actId="1076"/>
          <ac:picMkLst>
            <pc:docMk/>
            <pc:sldMk cId="940016639" sldId="2129"/>
            <ac:picMk id="7" creationId="{B0C76DB9-6FFC-47B6-8115-1C938CB1812D}"/>
          </ac:picMkLst>
        </pc:picChg>
      </pc:sldChg>
      <pc:sldChg chg="addSp delSp modSp add mod setBg">
        <pc:chgData name="Rob Sewell" userId="c802df42025d5e1f" providerId="LiveId" clId="{8FD37F7C-FB57-4FB2-9FAC-2EC891082725}" dt="2021-04-07T12:47:34.188" v="379" actId="207"/>
        <pc:sldMkLst>
          <pc:docMk/>
          <pc:sldMk cId="3698267464" sldId="2130"/>
        </pc:sldMkLst>
        <pc:spChg chg="add mod">
          <ac:chgData name="Rob Sewell" userId="c802df42025d5e1f" providerId="LiveId" clId="{8FD37F7C-FB57-4FB2-9FAC-2EC891082725}" dt="2021-04-07T12:47:34.188" v="379" actId="207"/>
          <ac:spMkLst>
            <pc:docMk/>
            <pc:sldMk cId="3698267464" sldId="2130"/>
            <ac:spMk id="6" creationId="{9CF978BA-3336-4963-A090-23AB05FBFB7D}"/>
          </ac:spMkLst>
        </pc:spChg>
        <pc:picChg chg="add mod">
          <ac:chgData name="Rob Sewell" userId="c802df42025d5e1f" providerId="LiveId" clId="{8FD37F7C-FB57-4FB2-9FAC-2EC891082725}" dt="2021-04-07T12:46:03.704" v="365" actId="1076"/>
          <ac:picMkLst>
            <pc:docMk/>
            <pc:sldMk cId="3698267464" sldId="2130"/>
            <ac:picMk id="3" creationId="{D5D0CBBB-5876-4AFF-8CF8-7BEF0B49D51A}"/>
          </ac:picMkLst>
        </pc:picChg>
        <pc:picChg chg="del">
          <ac:chgData name="Rob Sewell" userId="c802df42025d5e1f" providerId="LiveId" clId="{8FD37F7C-FB57-4FB2-9FAC-2EC891082725}" dt="2021-04-07T12:45:29.331" v="357" actId="478"/>
          <ac:picMkLst>
            <pc:docMk/>
            <pc:sldMk cId="3698267464" sldId="2130"/>
            <ac:picMk id="7" creationId="{B0C76DB9-6FFC-47B6-8115-1C938CB1812D}"/>
          </ac:picMkLst>
        </pc:picChg>
      </pc:sldChg>
      <pc:sldChg chg="addSp delSp add mod">
        <pc:chgData name="Rob Sewell" userId="c802df42025d5e1f" providerId="LiveId" clId="{8FD37F7C-FB57-4FB2-9FAC-2EC891082725}" dt="2021-04-07T12:49:09.205" v="383" actId="22"/>
        <pc:sldMkLst>
          <pc:docMk/>
          <pc:sldMk cId="3035285953" sldId="2131"/>
        </pc:sldMkLst>
        <pc:spChg chg="del">
          <ac:chgData name="Rob Sewell" userId="c802df42025d5e1f" providerId="LiveId" clId="{8FD37F7C-FB57-4FB2-9FAC-2EC891082725}" dt="2021-04-07T12:49:08.043" v="382" actId="478"/>
          <ac:spMkLst>
            <pc:docMk/>
            <pc:sldMk cId="3035285953" sldId="2131"/>
            <ac:spMk id="6" creationId="{9CF978BA-3336-4963-A090-23AB05FBFB7D}"/>
          </ac:spMkLst>
        </pc:spChg>
        <pc:picChg chg="del">
          <ac:chgData name="Rob Sewell" userId="c802df42025d5e1f" providerId="LiveId" clId="{8FD37F7C-FB57-4FB2-9FAC-2EC891082725}" dt="2021-04-07T12:49:06.946" v="381" actId="478"/>
          <ac:picMkLst>
            <pc:docMk/>
            <pc:sldMk cId="3035285953" sldId="2131"/>
            <ac:picMk id="3" creationId="{D5D0CBBB-5876-4AFF-8CF8-7BEF0B49D51A}"/>
          </ac:picMkLst>
        </pc:picChg>
        <pc:picChg chg="add">
          <ac:chgData name="Rob Sewell" userId="c802df42025d5e1f" providerId="LiveId" clId="{8FD37F7C-FB57-4FB2-9FAC-2EC891082725}" dt="2021-04-07T12:49:09.205" v="383" actId="22"/>
          <ac:picMkLst>
            <pc:docMk/>
            <pc:sldMk cId="3035285953" sldId="2131"/>
            <ac:picMk id="4" creationId="{967E0A34-4E70-4F73-B59E-E764C41B6380}"/>
          </ac:picMkLst>
        </pc:picChg>
      </pc:sldChg>
      <pc:sldChg chg="addSp delSp modSp add mod">
        <pc:chgData name="Rob Sewell" userId="c802df42025d5e1f" providerId="LiveId" clId="{8FD37F7C-FB57-4FB2-9FAC-2EC891082725}" dt="2021-04-13T10:34:52.494" v="413" actId="478"/>
        <pc:sldMkLst>
          <pc:docMk/>
          <pc:sldMk cId="3586235245" sldId="2132"/>
        </pc:sldMkLst>
        <pc:spChg chg="add del mod">
          <ac:chgData name="Rob Sewell" userId="c802df42025d5e1f" providerId="LiveId" clId="{8FD37F7C-FB57-4FB2-9FAC-2EC891082725}" dt="2021-04-13T10:34:52.494" v="413" actId="478"/>
          <ac:spMkLst>
            <pc:docMk/>
            <pc:sldMk cId="3586235245" sldId="2132"/>
            <ac:spMk id="4" creationId="{6AF26984-A6C6-4905-847E-48441439E2F1}"/>
          </ac:spMkLst>
        </pc:spChg>
        <pc:spChg chg="mod">
          <ac:chgData name="Rob Sewell" userId="c802df42025d5e1f" providerId="LiveId" clId="{8FD37F7C-FB57-4FB2-9FAC-2EC891082725}" dt="2021-04-13T10:34:51.602" v="412" actId="20577"/>
          <ac:spMkLst>
            <pc:docMk/>
            <pc:sldMk cId="3586235245" sldId="2132"/>
            <ac:spMk id="5" creationId="{8197406F-317D-4061-AE6B-534B2D929A29}"/>
          </ac:spMkLst>
        </pc:spChg>
        <pc:spChg chg="add del">
          <ac:chgData name="Rob Sewell" userId="c802df42025d5e1f" providerId="LiveId" clId="{8FD37F7C-FB57-4FB2-9FAC-2EC891082725}" dt="2021-04-13T10:34:52.494" v="413" actId="478"/>
          <ac:spMkLst>
            <pc:docMk/>
            <pc:sldMk cId="3586235245" sldId="2132"/>
            <ac:spMk id="7" creationId="{29A9688B-9622-4AB2-BD28-9376ABB9FFD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407415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21</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22</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49</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50</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51</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4/13/2021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55</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56</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4/13/2021</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4/13/2021</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4/13/2021</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4/13/2021</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4/13/2021</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4/13/2021</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4/13/2021</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4/13/2021</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4/13/2021</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4/13/2021</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5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39.svg"/><Relationship Id="rId11" Type="http://schemas.microsoft.com/office/2007/relationships/diagramDrawing" Target="../diagrams/drawing1.xml"/><Relationship Id="rId5" Type="http://schemas.openxmlformats.org/officeDocument/2006/relationships/image" Target="../media/image38.png"/><Relationship Id="rId15" Type="http://schemas.openxmlformats.org/officeDocument/2006/relationships/image" Target="../media/image43.svg"/><Relationship Id="rId10" Type="http://schemas.openxmlformats.org/officeDocument/2006/relationships/diagramColors" Target="../diagrams/colors1.xml"/><Relationship Id="rId19"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diagramQuickStyle" Target="../diagrams/quickStyle1.xml"/><Relationship Id="rId14" Type="http://schemas.openxmlformats.org/officeDocument/2006/relationships/image" Target="../media/image42.png"/><Relationship Id="rId22" Type="http://schemas.openxmlformats.org/officeDocument/2006/relationships/hyperlink" Target="https://github.com/MsSQLGirl/jubilant-data-wizard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586235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1272" y="248977"/>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5238" y="4868917"/>
            <a:ext cx="10827668" cy="1384995"/>
          </a:xfrm>
          <a:prstGeom prst="rect">
            <a:avLst/>
          </a:prstGeom>
        </p:spPr>
        <p:txBody>
          <a:bodyPr wrap="square">
            <a:spAutoFit/>
          </a:bodyPr>
          <a:lstStyle/>
          <a:p>
            <a:br>
              <a:rPr lang="en-GB" sz="3200" dirty="0"/>
            </a:br>
            <a:br>
              <a:rPr lang="en-GB" sz="3200" dirty="0"/>
            </a:br>
            <a:r>
              <a:rPr lang="en-GB" sz="2000" dirty="0">
                <a:hlinkClick r:id="rId3"/>
              </a:rPr>
              <a:t>https://devblogs.microsoft.com/dotnet/net-interactive-with-sql-net-notebooks-in-visual-studio-code/</a:t>
            </a:r>
            <a:r>
              <a:rPr lang="en-GB" sz="2000" dirty="0"/>
              <a:t> </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924" y="1077653"/>
            <a:ext cx="9266854" cy="4643838"/>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544802"/>
            <a:ext cx="8780940" cy="4524315"/>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Core (and C#) (and F#)</a:t>
            </a:r>
            <a:br>
              <a:rPr lang="en-GB" sz="4800" dirty="0"/>
            </a:br>
            <a:r>
              <a:rPr lang="en-GB" sz="4800"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7796" y="2844276"/>
            <a:ext cx="4086808" cy="2308324"/>
          </a:xfrm>
          <a:prstGeom prst="rect">
            <a:avLst/>
          </a:prstGeom>
          <a:noFill/>
        </p:spPr>
        <p:txBody>
          <a:bodyPr wrap="square" rtlCol="0">
            <a:spAutoFit/>
          </a:bodyPr>
          <a:lstStyle/>
          <a:p>
            <a:r>
              <a:rPr lang="en-GB" sz="3600" dirty="0"/>
              <a:t>If you have earlier releases – you </a:t>
            </a:r>
            <a:r>
              <a:rPr lang="en-GB" sz="3600" i="1" dirty="0"/>
              <a:t>MAY</a:t>
            </a:r>
            <a:r>
              <a:rPr lang="en-GB" sz="3600" dirty="0"/>
              <a:t> need to uninstall and repair - YMMV</a:t>
            </a:r>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10" name="TextBox 9">
            <a:extLst>
              <a:ext uri="{FF2B5EF4-FFF2-40B4-BE49-F238E27FC236}">
                <a16:creationId xmlns:a16="http://schemas.microsoft.com/office/drawing/2014/main" id="{0F0CA182-FE51-4536-86DA-27C7F3BBAA1A}"/>
              </a:ext>
            </a:extLst>
          </p:cNvPr>
          <p:cNvSpPr txBox="1"/>
          <p:nvPr/>
        </p:nvSpPr>
        <p:spPr>
          <a:xfrm>
            <a:off x="1317947" y="5997130"/>
            <a:ext cx="9692952" cy="369332"/>
          </a:xfrm>
          <a:prstGeom prst="rect">
            <a:avLst/>
          </a:prstGeom>
          <a:noFill/>
        </p:spPr>
        <p:txBody>
          <a:bodyPr wrap="square">
            <a:spAutoFit/>
          </a:bodyPr>
          <a:lstStyle/>
          <a:p>
            <a:r>
              <a:rPr lang="en-GB" dirty="0">
                <a:hlinkClick r:id="rId3"/>
              </a:rPr>
              <a:t>https://marketplace.visualstudio.com/items?itemName=ms-dotnettools.dotnet-interactive-vscode</a:t>
            </a:r>
            <a:r>
              <a:rPr lang="en-GB"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41111" y="1579983"/>
            <a:ext cx="4109778" cy="3890865"/>
          </a:xfrm>
          <a:prstGeom prst="rect">
            <a:avLst/>
          </a:prstGeom>
        </p:spPr>
      </p:pic>
    </p:spTree>
    <p:extLst>
      <p:ext uri="{BB962C8B-B14F-4D97-AF65-F5344CB8AC3E}">
        <p14:creationId xmlns:p14="http://schemas.microsoft.com/office/powerpoint/2010/main" val="368607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836" y="3502951"/>
            <a:ext cx="10555173" cy="158137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900334" y="2018706"/>
            <a:ext cx="8391331" cy="769441"/>
          </a:xfrm>
          <a:prstGeom prst="rect">
            <a:avLst/>
          </a:prstGeom>
          <a:noFill/>
        </p:spPr>
        <p:txBody>
          <a:bodyPr wrap="square" rtlCol="0">
            <a:spAutoFit/>
          </a:bodyPr>
          <a:lstStyle/>
          <a:p>
            <a:r>
              <a:rPr lang="en-GB" sz="4400" dirty="0"/>
              <a:t>CTRL + SHIFT + P – Always use this</a:t>
            </a:r>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Tree>
    <p:extLst>
      <p:ext uri="{BB962C8B-B14F-4D97-AF65-F5344CB8AC3E}">
        <p14:creationId xmlns:p14="http://schemas.microsoft.com/office/powerpoint/2010/main" val="10068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1004453" y="512745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70212" y="142413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711080" y="-13071758"/>
            <a:ext cx="35903080" cy="1987541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7293" y="-167650"/>
            <a:ext cx="26845845" cy="14905145"/>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7292" y="-167650"/>
            <a:ext cx="26845846" cy="148614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0"/>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6679" y="2928206"/>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8047145"/>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6679" y="-3144348"/>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12192000" cy="6462346"/>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77560" y="0"/>
            <a:ext cx="30769560" cy="16309346"/>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25445616" cy="13487400"/>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52336" y="-9278962"/>
            <a:ext cx="30444336" cy="16136962"/>
          </a:xfrm>
          <a:prstGeom prst="rect">
            <a:avLst/>
          </a:prstGeom>
        </p:spPr>
      </p:pic>
    </p:spTree>
    <p:extLst>
      <p:ext uri="{BB962C8B-B14F-4D97-AF65-F5344CB8AC3E}">
        <p14:creationId xmlns:p14="http://schemas.microsoft.com/office/powerpoint/2010/main" val="76187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401380"/>
            <a:ext cx="29047440" cy="15396540"/>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2880"/>
            <a:ext cx="12197064" cy="591312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270" y="5867400"/>
            <a:ext cx="11681460" cy="646331"/>
          </a:xfrm>
          <a:prstGeom prst="rect">
            <a:avLst/>
          </a:prstGeom>
          <a:solidFill>
            <a:schemeClr val="bg2">
              <a:lumMod val="10000"/>
            </a:schemeClr>
          </a:solidFill>
        </p:spPr>
        <p:txBody>
          <a:bodyPr wrap="square">
            <a:spAutoFit/>
          </a:bodyPr>
          <a:lstStyle/>
          <a:p>
            <a:r>
              <a:rPr lang="en-GB" b="0" dirty="0">
                <a:solidFill>
                  <a:srgbClr val="6A9955"/>
                </a:solidFill>
                <a:effectLst/>
                <a:latin typeface="Consolas" panose="020B0609020204030204" pitchFamily="49" charset="0"/>
              </a:rPr>
              <a:t>#!</a:t>
            </a:r>
            <a:r>
              <a:rPr lang="en-GB" b="0" dirty="0">
                <a:solidFill>
                  <a:srgbClr val="C586C0"/>
                </a:solidFill>
                <a:effectLst/>
                <a:latin typeface="Consolas" panose="020B0609020204030204" pitchFamily="49" charset="0"/>
              </a:rPr>
              <a:t>connect</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mssql</a:t>
            </a:r>
            <a:r>
              <a:rPr lang="en-GB" b="0" dirty="0">
                <a:solidFill>
                  <a:srgbClr val="6A9955"/>
                </a:solidFill>
                <a:effectLst/>
                <a:latin typeface="Consolas" panose="020B0609020204030204" pitchFamily="49" charset="0"/>
              </a:rPr>
              <a:t> </a:t>
            </a:r>
            <a:r>
              <a:rPr lang="en-GB" b="0" dirty="0">
                <a:solidFill>
                  <a:srgbClr val="569CD6"/>
                </a:solidFill>
                <a:effectLst/>
                <a:latin typeface="Consolas" panose="020B0609020204030204" pitchFamily="49" charset="0"/>
              </a:rPr>
              <a:t>--kernel-name</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BeardDesktopMaster</a:t>
            </a:r>
            <a:r>
              <a:rPr lang="en-GB" b="0" dirty="0">
                <a:solidFill>
                  <a:srgbClr val="6A9955"/>
                </a:solidFill>
                <a:effectLst/>
                <a:latin typeface="Consolas" panose="020B0609020204030204" pitchFamily="49" charset="0"/>
              </a:rPr>
              <a:t> </a:t>
            </a:r>
            <a:r>
              <a:rPr lang="en-GB" b="0" dirty="0">
                <a:solidFill>
                  <a:srgbClr val="CE9178"/>
                </a:solidFill>
                <a:effectLst/>
                <a:latin typeface="Consolas" panose="020B0609020204030204" pitchFamily="49" charset="0"/>
              </a:rPr>
              <a:t>"Persist Security Info=False; Integrated </a:t>
            </a:r>
            <a:br>
              <a:rPr lang="en-GB" b="0" dirty="0">
                <a:solidFill>
                  <a:srgbClr val="CE9178"/>
                </a:solidFill>
                <a:effectLst/>
                <a:latin typeface="Consolas" panose="020B0609020204030204" pitchFamily="49" charset="0"/>
              </a:rPr>
            </a:br>
            <a:r>
              <a:rPr lang="en-GB" b="0" dirty="0">
                <a:solidFill>
                  <a:srgbClr val="CE9178"/>
                </a:solidFill>
                <a:effectLst/>
                <a:latin typeface="Consolas" panose="020B0609020204030204" pitchFamily="49" charset="0"/>
              </a:rPr>
              <a:t>Security=true; Initial </a:t>
            </a:r>
            <a:r>
              <a:rPr lang="en-GB" b="0" dirty="0" err="1">
                <a:solidFill>
                  <a:srgbClr val="CE9178"/>
                </a:solidFill>
                <a:effectLst/>
                <a:latin typeface="Consolas" panose="020B0609020204030204" pitchFamily="49" charset="0"/>
              </a:rPr>
              <a:t>Catalog</a:t>
            </a:r>
            <a:r>
              <a:rPr lang="en-GB" b="0" dirty="0">
                <a:solidFill>
                  <a:srgbClr val="CE9178"/>
                </a:solidFill>
                <a:effectLst/>
                <a:latin typeface="Consolas" panose="020B0609020204030204" pitchFamily="49" charset="0"/>
              </a:rPr>
              <a:t>=master; Server=localhost"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0" y="750108"/>
            <a:ext cx="12192000" cy="5357783"/>
          </a:xfrm>
          <a:prstGeom prst="rect">
            <a:avLst/>
          </a:prstGeom>
        </p:spPr>
      </p:pic>
    </p:spTree>
    <p:extLst>
      <p:ext uri="{BB962C8B-B14F-4D97-AF65-F5344CB8AC3E}">
        <p14:creationId xmlns:p14="http://schemas.microsoft.com/office/powerpoint/2010/main" val="303528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1375</Words>
  <Application>Microsoft Office PowerPoint</Application>
  <PresentationFormat>Widescreen</PresentationFormat>
  <Paragraphs>233</Paragraphs>
  <Slides>56</Slides>
  <Notes>53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Consolas</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9</cp:revision>
  <dcterms:created xsi:type="dcterms:W3CDTF">2020-11-25T08:54:13Z</dcterms:created>
  <dcterms:modified xsi:type="dcterms:W3CDTF">2021-04-13T10:34:56Z</dcterms:modified>
</cp:coreProperties>
</file>